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3" r:id="rId10"/>
    <p:sldId id="269" r:id="rId11"/>
    <p:sldId id="270" r:id="rId12"/>
    <p:sldId id="264" r:id="rId13"/>
    <p:sldId id="265" r:id="rId14"/>
    <p:sldId id="266" r:id="rId15"/>
    <p:sldId id="267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46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Team_511</a:t>
            </a:r>
          </a:p>
          <a:p>
            <a:r>
              <a:rPr lang="en-US" dirty="0" smtClean="0"/>
              <a:t>Bhavya </a:t>
            </a:r>
            <a:r>
              <a:rPr lang="en-US" dirty="0" err="1" smtClean="0"/>
              <a:t>kalra</a:t>
            </a:r>
            <a:endParaRPr lang="en-US" dirty="0"/>
          </a:p>
          <a:p>
            <a:r>
              <a:rPr lang="en-US" dirty="0" err="1" smtClean="0"/>
              <a:t>Shrutimoy</a:t>
            </a:r>
            <a:r>
              <a:rPr lang="en-US" dirty="0" smtClean="0"/>
              <a:t> Das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Parallax Tolerant Image Stitching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18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530927"/>
            <a:ext cx="2133600" cy="1200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533760"/>
            <a:ext cx="2128562" cy="11973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186" y="3276600"/>
            <a:ext cx="7086601" cy="257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8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71800"/>
            <a:ext cx="7772400" cy="283464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838200"/>
            <a:ext cx="3048000" cy="1889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122" y="852350"/>
            <a:ext cx="3025176" cy="187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79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Code is present on </a:t>
            </a:r>
            <a:r>
              <a:rPr lang="en-US" dirty="0" err="1" smtClean="0"/>
              <a:t>github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5" b="4724"/>
          <a:stretch/>
        </p:blipFill>
        <p:spPr bwMode="auto">
          <a:xfrm>
            <a:off x="1143000" y="1745672"/>
            <a:ext cx="7315200" cy="4058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171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Tasks completed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Matching sift features on input image as well as edge maps created using canny edge detector.</a:t>
            </a:r>
          </a:p>
          <a:p>
            <a:r>
              <a:rPr lang="en-US" dirty="0" smtClean="0"/>
              <a:t>Graph cut seam finding method</a:t>
            </a:r>
          </a:p>
          <a:p>
            <a:r>
              <a:rPr lang="en-US" dirty="0" smtClean="0"/>
              <a:t>Homography Screening</a:t>
            </a:r>
          </a:p>
          <a:p>
            <a:r>
              <a:rPr lang="en-US" dirty="0" smtClean="0"/>
              <a:t>Image Stitching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48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Tasks to be completed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Randomizing graph cut seam find method</a:t>
            </a:r>
          </a:p>
          <a:p>
            <a:r>
              <a:rPr lang="en-US" dirty="0" smtClean="0"/>
              <a:t>Image blending</a:t>
            </a:r>
          </a:p>
        </p:txBody>
      </p:sp>
    </p:spTree>
    <p:extLst>
      <p:ext uri="{BB962C8B-B14F-4D97-AF65-F5344CB8AC3E}">
        <p14:creationId xmlns:p14="http://schemas.microsoft.com/office/powerpoint/2010/main" val="100205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69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 stitching or photo stitching is the process of combining multiple photographic images with overlapping fields of view to produce a segmented panorama or high-resolution image.</a:t>
            </a:r>
          </a:p>
          <a:p>
            <a:r>
              <a:rPr lang="en-US" dirty="0" smtClean="0"/>
              <a:t>Parallax </a:t>
            </a:r>
            <a:r>
              <a:rPr lang="en-US" dirty="0"/>
              <a:t>handling is a challenging task for image stitching. </a:t>
            </a:r>
            <a:endParaRPr lang="en-US" dirty="0" smtClean="0"/>
          </a:p>
          <a:p>
            <a:r>
              <a:rPr lang="en-US" dirty="0" smtClean="0"/>
              <a:t>We present </a:t>
            </a:r>
            <a:r>
              <a:rPr lang="en-US" dirty="0"/>
              <a:t>a local stitching method to handle parallax based on the observation that input images do not need to be perfectly aligned over the whole overlapping region for stitching. </a:t>
            </a:r>
            <a:r>
              <a:rPr lang="en-US" dirty="0" smtClean="0"/>
              <a:t>. </a:t>
            </a:r>
          </a:p>
          <a:p>
            <a:r>
              <a:rPr lang="en-US" dirty="0" smtClean="0"/>
              <a:t>We </a:t>
            </a:r>
            <a:r>
              <a:rPr lang="en-US" dirty="0"/>
              <a:t>then develop an </a:t>
            </a:r>
            <a:r>
              <a:rPr lang="en-US" dirty="0" smtClean="0"/>
              <a:t>efficient </a:t>
            </a:r>
            <a:r>
              <a:rPr lang="en-US" dirty="0"/>
              <a:t>randomized algorithm to search for a homography, which</a:t>
            </a:r>
            <a:r>
              <a:rPr lang="en-US" dirty="0" smtClean="0"/>
              <a:t>, </a:t>
            </a:r>
            <a:r>
              <a:rPr lang="en-US" dirty="0"/>
              <a:t>allows for optimal stitching. </a:t>
            </a:r>
          </a:p>
        </p:txBody>
      </p:sp>
    </p:spTree>
    <p:extLst>
      <p:ext uri="{BB962C8B-B14F-4D97-AF65-F5344CB8AC3E}">
        <p14:creationId xmlns:p14="http://schemas.microsoft.com/office/powerpoint/2010/main" val="174697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existing models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76400"/>
            <a:ext cx="3440089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95400" y="2971800"/>
            <a:ext cx="2895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Input Images with parallax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831" y="1600200"/>
            <a:ext cx="2990172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225117" y="2993395"/>
            <a:ext cx="2895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/>
              <a:t>Auto-stitch produces ghosting effect</a:t>
            </a:r>
            <a:endParaRPr lang="en-US" sz="14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2" y="3578243"/>
            <a:ext cx="3152775" cy="1505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295400" y="5232701"/>
            <a:ext cx="2895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Visual distortion using spatially-varying  warping </a:t>
            </a:r>
            <a:endParaRPr lang="en-US" sz="1600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528245"/>
            <a:ext cx="3310683" cy="1555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312941" y="5232702"/>
            <a:ext cx="2895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Expected Result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7841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Tasks to be performed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 smtClean="0"/>
              <a:t>Detect Sift features for input images and edge maps of those images.</a:t>
            </a:r>
          </a:p>
          <a:p>
            <a:r>
              <a:rPr lang="en-US" sz="2800" dirty="0" smtClean="0"/>
              <a:t>Alignment Quality Assessment</a:t>
            </a:r>
          </a:p>
          <a:p>
            <a:pPr marL="0" indent="0">
              <a:buNone/>
            </a:pPr>
            <a:r>
              <a:rPr lang="en-US" sz="2800" dirty="0" smtClean="0"/>
              <a:t>	1. Graph cut seam finding Method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smtClean="0"/>
              <a:t>2. Homography Screening</a:t>
            </a:r>
          </a:p>
          <a:p>
            <a:r>
              <a:rPr lang="en-US" sz="2800" dirty="0" smtClean="0"/>
              <a:t>Image stitching and blending </a:t>
            </a:r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52890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Sift on input images</a:t>
            </a:r>
            <a:endParaRPr lang="en-US" dirty="0"/>
          </a:p>
        </p:txBody>
      </p:sp>
      <p:pic>
        <p:nvPicPr>
          <p:cNvPr id="3074" name="Picture 2" descr="F:\dip project\images\Screenshot from 2018-10-21 16-48-2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6" t="28682" r="16008" b="37365"/>
          <a:stretch/>
        </p:blipFill>
        <p:spPr bwMode="auto">
          <a:xfrm>
            <a:off x="1816520" y="2057400"/>
            <a:ext cx="5715000" cy="171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6" t="31917" r="10165" b="32645"/>
          <a:stretch/>
        </p:blipFill>
        <p:spPr>
          <a:xfrm>
            <a:off x="1133554" y="4267200"/>
            <a:ext cx="7080932" cy="202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6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Sift on Edge Maps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5" t="30793" r="9944" b="31901"/>
          <a:stretch/>
        </p:blipFill>
        <p:spPr>
          <a:xfrm>
            <a:off x="1905000" y="1752600"/>
            <a:ext cx="5561970" cy="167010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6" t="28611" r="10331" b="36744"/>
          <a:stretch/>
        </p:blipFill>
        <p:spPr>
          <a:xfrm>
            <a:off x="1637434" y="3810001"/>
            <a:ext cx="5982566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1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Results from using RANSAC for homography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06" r="959" b="6357"/>
          <a:stretch/>
        </p:blipFill>
        <p:spPr bwMode="auto">
          <a:xfrm>
            <a:off x="2391956" y="5486400"/>
            <a:ext cx="4154474" cy="1021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687643"/>
            <a:ext cx="2324100" cy="1371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698886"/>
            <a:ext cx="2286000" cy="13491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8" t="28288" r="11002" b="35388"/>
          <a:stretch/>
        </p:blipFill>
        <p:spPr>
          <a:xfrm>
            <a:off x="1143000" y="3276600"/>
            <a:ext cx="6915920" cy="203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7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" t="72961"/>
          <a:stretch/>
        </p:blipFill>
        <p:spPr bwMode="auto">
          <a:xfrm>
            <a:off x="1982406" y="4783596"/>
            <a:ext cx="5636387" cy="1236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530927"/>
            <a:ext cx="2133600" cy="1200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533760"/>
            <a:ext cx="2128562" cy="11973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1" t="27313" r="11074" b="37802"/>
          <a:stretch/>
        </p:blipFill>
        <p:spPr>
          <a:xfrm>
            <a:off x="1752600" y="2895600"/>
            <a:ext cx="616478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26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Results from Graph cut seam finding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687643"/>
            <a:ext cx="2324100" cy="1371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698886"/>
            <a:ext cx="2286000" cy="13491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200400"/>
            <a:ext cx="6934200" cy="296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4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100</TotalTime>
  <Words>119</Words>
  <Application>Microsoft Office PowerPoint</Application>
  <PresentationFormat>On-screen Show (4:3)</PresentationFormat>
  <Paragraphs>34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Equity</vt:lpstr>
      <vt:lpstr>Parallax Tolerant Image Stitching </vt:lpstr>
      <vt:lpstr>Introduction</vt:lpstr>
      <vt:lpstr>Problems with existing models</vt:lpstr>
      <vt:lpstr>Tasks to be performed</vt:lpstr>
      <vt:lpstr>Sift on input images</vt:lpstr>
      <vt:lpstr>Sift on Edge Maps</vt:lpstr>
      <vt:lpstr>Results from using RANSAC for homography</vt:lpstr>
      <vt:lpstr>PowerPoint Presentation</vt:lpstr>
      <vt:lpstr>Results from Graph cut seam finding</vt:lpstr>
      <vt:lpstr>PowerPoint Presentation</vt:lpstr>
      <vt:lpstr>PowerPoint Presentation</vt:lpstr>
      <vt:lpstr>Code is present on github</vt:lpstr>
      <vt:lpstr>Tasks completed</vt:lpstr>
      <vt:lpstr>Tasks to be completed</vt:lpstr>
      <vt:lpstr>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Parallax Tolerant Image Stitching </dc:title>
  <dc:creator>Bhavya</dc:creator>
  <cp:lastModifiedBy>Windows User</cp:lastModifiedBy>
  <cp:revision>9</cp:revision>
  <dcterms:created xsi:type="dcterms:W3CDTF">2006-08-16T00:00:00Z</dcterms:created>
  <dcterms:modified xsi:type="dcterms:W3CDTF">2018-11-01T06:34:40Z</dcterms:modified>
</cp:coreProperties>
</file>